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9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19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7/7/2018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7/7/2018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7/7/2018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5808" y="492940"/>
            <a:ext cx="8825658" cy="3329581"/>
          </a:xfrm>
        </p:spPr>
        <p:txBody>
          <a:bodyPr/>
          <a:lstStyle/>
          <a:p>
            <a:pPr algn="ctr"/>
            <a:r>
              <a:rPr lang="id-ID" dirty="0" smtClean="0"/>
              <a:t>Final Projek</a:t>
            </a:r>
            <a:br>
              <a:rPr lang="id-ID" dirty="0" smtClean="0"/>
            </a:br>
            <a:r>
              <a:rPr lang="id-ID" sz="6000" dirty="0" smtClean="0"/>
              <a:t>Pemrograman Web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 smtClean="0"/>
              <a:t>Website Reparasi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28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913964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4219" y="903133"/>
            <a:ext cx="9404723" cy="94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400" dirty="0" smtClean="0"/>
              <a:t>Halaman Help </a:t>
            </a:r>
            <a:r>
              <a:rPr lang="id-ID" sz="4400" dirty="0"/>
              <a:t>W</a:t>
            </a:r>
            <a:r>
              <a:rPr lang="id-ID" sz="4400" dirty="0" smtClean="0"/>
              <a:t>ebsite </a:t>
            </a:r>
            <a:r>
              <a:rPr lang="id-ID" sz="4400" dirty="0"/>
              <a:t>Reparasi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19" y="1966366"/>
            <a:ext cx="8681703" cy="4709564"/>
          </a:xfrm>
        </p:spPr>
      </p:pic>
      <p:sp>
        <p:nvSpPr>
          <p:cNvPr id="7" name="Rectangle 6"/>
          <p:cNvSpPr/>
          <p:nvPr/>
        </p:nvSpPr>
        <p:spPr>
          <a:xfrm>
            <a:off x="9613338" y="1966365"/>
            <a:ext cx="1836892" cy="47095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Tampilan Halaman help disamping adalah halaman help sebelum login, dapat dilihat di helpbeforelogin.html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4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913964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4219" y="918010"/>
            <a:ext cx="9404723" cy="94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 smtClean="0"/>
              <a:t>Class Halaman Help Website </a:t>
            </a:r>
            <a:r>
              <a:rPr lang="id-ID" sz="3600" dirty="0"/>
              <a:t>Reparasi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19" y="1966365"/>
            <a:ext cx="8673371" cy="4709564"/>
          </a:xfrm>
        </p:spPr>
      </p:pic>
      <p:sp>
        <p:nvSpPr>
          <p:cNvPr id="7" name="Rectangle 6"/>
          <p:cNvSpPr/>
          <p:nvPr/>
        </p:nvSpPr>
        <p:spPr>
          <a:xfrm>
            <a:off x="9613338" y="1966365"/>
            <a:ext cx="1836892" cy="47095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Terdapat halaman</a:t>
            </a:r>
          </a:p>
          <a:p>
            <a:pPr algn="ctr"/>
            <a:r>
              <a:rPr lang="id-ID" dirty="0" smtClean="0"/>
              <a:t>berikutnya setelah memilih di halaman sebelumnya, user dapat memilih masalah yang hendak dipilih.Source Kode dapat dilihat di form helpCMbeforelogin.html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6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913964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4219" y="913964"/>
            <a:ext cx="9404723" cy="94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 smtClean="0"/>
              <a:t>Halaman Register Website </a:t>
            </a:r>
            <a:r>
              <a:rPr lang="id-ID" sz="4000" dirty="0"/>
              <a:t>Reparasi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9613338" y="1966365"/>
            <a:ext cx="1836892" cy="47095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Halaman Register dibuat untuk pengguna yang belum pernah login sebelumnya.</a:t>
            </a:r>
          </a:p>
          <a:p>
            <a:pPr algn="ctr"/>
            <a:r>
              <a:rPr lang="id-ID" dirty="0" smtClean="0"/>
              <a:t>Pengisian form yang tidak lengkap akan diberikan pesan warning Kode dapat dilihat di register.html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23" y="1966365"/>
            <a:ext cx="8665054" cy="4709564"/>
          </a:xfrm>
        </p:spPr>
      </p:pic>
    </p:spTree>
    <p:extLst>
      <p:ext uri="{BB962C8B-B14F-4D97-AF65-F5344CB8AC3E}">
        <p14:creationId xmlns:p14="http://schemas.microsoft.com/office/powerpoint/2010/main" val="375691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913964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4219" y="913964"/>
            <a:ext cx="9404723" cy="94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Halaman </a:t>
            </a:r>
            <a:r>
              <a:rPr lang="id-ID" sz="4000" dirty="0" smtClean="0"/>
              <a:t> Login Website </a:t>
            </a:r>
            <a:r>
              <a:rPr lang="id-ID" sz="4000" dirty="0"/>
              <a:t>Reparasi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9613338" y="1966365"/>
            <a:ext cx="1836892" cy="47095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User akan mendapat pesan dari system apabila pengisian form login belum lengkap.</a:t>
            </a:r>
          </a:p>
          <a:p>
            <a:pPr algn="ctr"/>
            <a:r>
              <a:rPr lang="id-ID" dirty="0" smtClean="0"/>
              <a:t>kode dapat dilihat di login.html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54" y="1966365"/>
            <a:ext cx="8665054" cy="4709564"/>
          </a:xfrm>
        </p:spPr>
      </p:pic>
    </p:spTree>
    <p:extLst>
      <p:ext uri="{BB962C8B-B14F-4D97-AF65-F5344CB8AC3E}">
        <p14:creationId xmlns:p14="http://schemas.microsoft.com/office/powerpoint/2010/main" val="15592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098" y="2468072"/>
            <a:ext cx="11791544" cy="1755970"/>
          </a:xfrm>
        </p:spPr>
        <p:txBody>
          <a:bodyPr/>
          <a:lstStyle/>
          <a:p>
            <a:pPr algn="ctr"/>
            <a:r>
              <a:rPr lang="id-ID" sz="4800" dirty="0" smtClean="0"/>
              <a:t>Halaman dan Class website Reparasi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id-ID" sz="4800" dirty="0" smtClean="0"/>
              <a:t>SESUDAH LOGIN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9346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913964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4219" y="913964"/>
            <a:ext cx="9404723" cy="94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Halaman </a:t>
            </a:r>
            <a:r>
              <a:rPr lang="id-ID" sz="4000" dirty="0" smtClean="0"/>
              <a:t> Website </a:t>
            </a:r>
            <a:r>
              <a:rPr lang="id-ID" sz="4000" dirty="0"/>
              <a:t>Reparasi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20" y="1966365"/>
            <a:ext cx="8674466" cy="4709564"/>
          </a:xfrm>
        </p:spPr>
      </p:pic>
      <p:sp>
        <p:nvSpPr>
          <p:cNvPr id="7" name="Rectangle 6"/>
          <p:cNvSpPr/>
          <p:nvPr/>
        </p:nvSpPr>
        <p:spPr>
          <a:xfrm>
            <a:off x="9613338" y="1966365"/>
            <a:ext cx="1836892" cy="47095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Halaman Utama setelah user melakukan login, tampak seperti gambar disamping.</a:t>
            </a:r>
          </a:p>
          <a:p>
            <a:pPr algn="ctr"/>
            <a:r>
              <a:rPr lang="id-ID" dirty="0" smtClean="0"/>
              <a:t>Kode dapat dilihat di user.html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1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913964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4219" y="913964"/>
            <a:ext cx="9346021" cy="94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 smtClean="0"/>
              <a:t>Class Jenis Tukang Website </a:t>
            </a:r>
            <a:r>
              <a:rPr lang="id-ID" sz="4000" dirty="0"/>
              <a:t>Reparasi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20" y="1966365"/>
            <a:ext cx="8673371" cy="4709564"/>
          </a:xfrm>
        </p:spPr>
      </p:pic>
      <p:sp>
        <p:nvSpPr>
          <p:cNvPr id="7" name="Rectangle 6"/>
          <p:cNvSpPr/>
          <p:nvPr/>
        </p:nvSpPr>
        <p:spPr>
          <a:xfrm>
            <a:off x="9613338" y="1966365"/>
            <a:ext cx="1836892" cy="47095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Class </a:t>
            </a:r>
            <a:r>
              <a:rPr lang="id-ID" dirty="0" smtClean="0"/>
              <a:t>Jenis tukang </a:t>
            </a:r>
            <a:r>
              <a:rPr lang="id-ID" dirty="0"/>
              <a:t>dibuat didalam form yang </a:t>
            </a:r>
            <a:r>
              <a:rPr lang="id-ID" dirty="0" smtClean="0"/>
              <a:t>sama dengan class lain-nya </a:t>
            </a:r>
            <a:r>
              <a:rPr lang="id-ID" dirty="0"/>
              <a:t>yaitu </a:t>
            </a:r>
            <a:r>
              <a:rPr lang="id-ID" dirty="0" smtClean="0"/>
              <a:t>user.html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31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913964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4219" y="905437"/>
            <a:ext cx="9404723" cy="94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 smtClean="0"/>
              <a:t>Class Permintaan Pembeli  Website </a:t>
            </a:r>
            <a:r>
              <a:rPr lang="id-ID" sz="3200" dirty="0"/>
              <a:t>Reparasi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43" y="1966365"/>
            <a:ext cx="8650775" cy="4709564"/>
          </a:xfrm>
        </p:spPr>
      </p:pic>
      <p:sp>
        <p:nvSpPr>
          <p:cNvPr id="7" name="Rectangle 6"/>
          <p:cNvSpPr/>
          <p:nvPr/>
        </p:nvSpPr>
        <p:spPr>
          <a:xfrm>
            <a:off x="9613338" y="1966365"/>
            <a:ext cx="1836892" cy="47095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Class </a:t>
            </a:r>
            <a:r>
              <a:rPr lang="id-ID" dirty="0" smtClean="0"/>
              <a:t>permintaan pembeli dibuat </a:t>
            </a:r>
            <a:r>
              <a:rPr lang="id-ID" dirty="0"/>
              <a:t>didalam form yang </a:t>
            </a:r>
            <a:r>
              <a:rPr lang="id-ID" dirty="0" smtClean="0"/>
              <a:t>sama dengan class lain-nya </a:t>
            </a:r>
            <a:r>
              <a:rPr lang="id-ID" dirty="0"/>
              <a:t>yaitu </a:t>
            </a:r>
            <a:r>
              <a:rPr lang="id-ID" dirty="0" smtClean="0"/>
              <a:t>user.html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6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913964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4219" y="913964"/>
            <a:ext cx="9404723" cy="94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/>
              <a:t>Halaman </a:t>
            </a:r>
            <a:r>
              <a:rPr lang="id-ID" sz="3200" dirty="0" smtClean="0"/>
              <a:t>Utama Messenger Website </a:t>
            </a:r>
            <a:r>
              <a:rPr lang="id-ID" sz="3200" dirty="0"/>
              <a:t>Reparasi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19" y="1966365"/>
            <a:ext cx="8681702" cy="4709563"/>
          </a:xfrm>
        </p:spPr>
      </p:pic>
      <p:sp>
        <p:nvSpPr>
          <p:cNvPr id="7" name="Rectangle 6"/>
          <p:cNvSpPr/>
          <p:nvPr/>
        </p:nvSpPr>
        <p:spPr>
          <a:xfrm>
            <a:off x="9613338" y="1966365"/>
            <a:ext cx="1836892" cy="47095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Halaman Mesenger dibuat dengan tujuan sebagai media komunikasi diwebsite reparasi.Kode dilihat di chat_room2.html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5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913964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4219" y="913964"/>
            <a:ext cx="9404723" cy="94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 smtClean="0"/>
              <a:t>Halaman Chat Messenger  Website </a:t>
            </a:r>
            <a:r>
              <a:rPr lang="id-ID" sz="3200" dirty="0"/>
              <a:t>Reparasi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19" y="1966365"/>
            <a:ext cx="8681704" cy="4709564"/>
          </a:xfrm>
        </p:spPr>
      </p:pic>
      <p:sp>
        <p:nvSpPr>
          <p:cNvPr id="7" name="Rectangle 6"/>
          <p:cNvSpPr/>
          <p:nvPr/>
        </p:nvSpPr>
        <p:spPr>
          <a:xfrm>
            <a:off x="9613338" y="1966365"/>
            <a:ext cx="1836892" cy="47095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Halaman Chat dimaksud adalah tampilan full chat. Kode dapat dilihat di chat_room.html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02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" y="1253830"/>
            <a:ext cx="9404723" cy="1400530"/>
          </a:xfrm>
        </p:spPr>
        <p:txBody>
          <a:bodyPr/>
          <a:lstStyle/>
          <a:p>
            <a:r>
              <a:rPr lang="id-ID" dirty="0" smtClean="0"/>
              <a:t>Kelompok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171" y="2338770"/>
            <a:ext cx="8946541" cy="4195481"/>
          </a:xfrm>
        </p:spPr>
        <p:txBody>
          <a:bodyPr>
            <a:normAutofit/>
          </a:bodyPr>
          <a:lstStyle/>
          <a:p>
            <a:r>
              <a:rPr lang="id-ID" sz="3600" dirty="0" smtClean="0"/>
              <a:t>1. Raja Buana (16.11.0245)</a:t>
            </a:r>
          </a:p>
          <a:p>
            <a:r>
              <a:rPr lang="id-ID" sz="3600" dirty="0" smtClean="0"/>
              <a:t>2. Raga Maulana (16.11.0269)</a:t>
            </a:r>
          </a:p>
          <a:p>
            <a:r>
              <a:rPr lang="id-ID" sz="3600" dirty="0" smtClean="0"/>
              <a:t>3. Taufik Mubarak M (16.11.0242)</a:t>
            </a:r>
          </a:p>
          <a:p>
            <a:r>
              <a:rPr lang="id-ID" sz="3600" dirty="0" smtClean="0"/>
              <a:t>4. Danny Spencer S (16.11.0252)</a:t>
            </a:r>
          </a:p>
          <a:p>
            <a:r>
              <a:rPr lang="id-ID" sz="3600" dirty="0" smtClean="0"/>
              <a:t>5.</a:t>
            </a:r>
            <a:r>
              <a:rPr lang="id-ID" sz="3600" dirty="0"/>
              <a:t> </a:t>
            </a:r>
            <a:r>
              <a:rPr lang="id-ID" sz="3600"/>
              <a:t>Putut Mokoginta (16.11.0262)</a:t>
            </a:r>
          </a:p>
          <a:p>
            <a:endParaRPr lang="id-ID" sz="36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7249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913964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4219" y="913964"/>
            <a:ext cx="9404723" cy="94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/>
              <a:t>Halaman </a:t>
            </a:r>
            <a:r>
              <a:rPr lang="id-ID" sz="3200" dirty="0" smtClean="0"/>
              <a:t>Post (Pengguna) Website </a:t>
            </a:r>
            <a:r>
              <a:rPr lang="id-ID" sz="3200" dirty="0"/>
              <a:t>Reparasi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79" y="1966365"/>
            <a:ext cx="8677331" cy="4709564"/>
          </a:xfrm>
        </p:spPr>
      </p:pic>
      <p:sp>
        <p:nvSpPr>
          <p:cNvPr id="7" name="Rectangle 6"/>
          <p:cNvSpPr/>
          <p:nvPr/>
        </p:nvSpPr>
        <p:spPr>
          <a:xfrm>
            <a:off x="9613338" y="1966365"/>
            <a:ext cx="1836892" cy="47095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Halaman disamping merupakan halaman permintaan yang terdapat pada navbar Pengguna.Kode dapat dilihat di  post.html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3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913964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4219" y="913964"/>
            <a:ext cx="9404724" cy="94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/>
              <a:t>Halaman </a:t>
            </a:r>
            <a:r>
              <a:rPr lang="id-ID" sz="3600" dirty="0" smtClean="0"/>
              <a:t>Permintaan Website </a:t>
            </a:r>
            <a:r>
              <a:rPr lang="id-ID" sz="3600" dirty="0"/>
              <a:t>Reparasi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19" y="1966365"/>
            <a:ext cx="8665054" cy="4709564"/>
          </a:xfrm>
        </p:spPr>
      </p:pic>
      <p:sp>
        <p:nvSpPr>
          <p:cNvPr id="7" name="Rectangle 6"/>
          <p:cNvSpPr/>
          <p:nvPr/>
        </p:nvSpPr>
        <p:spPr>
          <a:xfrm>
            <a:off x="9613338" y="1966365"/>
            <a:ext cx="1836892" cy="47095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Halaman Permintaan pengguna menampilkan permintaan dari pengguna, serta dapat menghapusnya. Kode dapat dilihat di  permintaan.html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0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913964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4219" y="913964"/>
            <a:ext cx="9404723" cy="94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Halaman </a:t>
            </a:r>
            <a:r>
              <a:rPr lang="id-ID" sz="4000" dirty="0" smtClean="0"/>
              <a:t>Jual Jasa Website </a:t>
            </a:r>
            <a:r>
              <a:rPr lang="id-ID" sz="4000" dirty="0"/>
              <a:t>Reparasi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19" y="1966365"/>
            <a:ext cx="8656756" cy="4709564"/>
          </a:xfrm>
        </p:spPr>
      </p:pic>
      <p:sp>
        <p:nvSpPr>
          <p:cNvPr id="7" name="Rectangle 6"/>
          <p:cNvSpPr/>
          <p:nvPr/>
        </p:nvSpPr>
        <p:spPr>
          <a:xfrm>
            <a:off x="9613338" y="1966365"/>
            <a:ext cx="1836892" cy="47095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Halaman Jual Jasa memberikan peluang untuk memasarkan jasa bagi penggunanya dengan mudah.Kode dapat dilihat di jualjasa.html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33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913964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4219" y="923504"/>
            <a:ext cx="9404723" cy="94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Halaman </a:t>
            </a:r>
            <a:r>
              <a:rPr lang="id-ID" sz="4000" dirty="0" smtClean="0"/>
              <a:t>Pesanan Website </a:t>
            </a:r>
            <a:r>
              <a:rPr lang="id-ID" sz="4000" dirty="0"/>
              <a:t>Reparasi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09" y="1966365"/>
            <a:ext cx="8642478" cy="4709564"/>
          </a:xfrm>
        </p:spPr>
      </p:pic>
      <p:sp>
        <p:nvSpPr>
          <p:cNvPr id="7" name="Rectangle 6"/>
          <p:cNvSpPr/>
          <p:nvPr/>
        </p:nvSpPr>
        <p:spPr>
          <a:xfrm>
            <a:off x="9613338" y="1966365"/>
            <a:ext cx="1836892" cy="47095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Halaman Pesanan menampilkan pesanan pembeli jasa yang ditampilkan untuk para penjual jasa.Di halaman ini penjual jasa dapat menolak tawaran pembeli.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76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913964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4219" y="913964"/>
            <a:ext cx="9404723" cy="94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Halaman </a:t>
            </a:r>
            <a:r>
              <a:rPr lang="id-ID" sz="4000" dirty="0" smtClean="0"/>
              <a:t> Bantuan Website </a:t>
            </a:r>
            <a:r>
              <a:rPr lang="id-ID" sz="4000" dirty="0"/>
              <a:t>Reparasi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28" y="1966364"/>
            <a:ext cx="8679520" cy="4712903"/>
          </a:xfrm>
        </p:spPr>
      </p:pic>
      <p:sp>
        <p:nvSpPr>
          <p:cNvPr id="7" name="Rectangle 6"/>
          <p:cNvSpPr/>
          <p:nvPr/>
        </p:nvSpPr>
        <p:spPr>
          <a:xfrm>
            <a:off x="9613338" y="1966365"/>
            <a:ext cx="1836892" cy="47095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Halaman bantuan disamping agak berbeda dengan helaman help sebelumnya.Perbedaannya adalah pada halaman bantun setelah login muncul nama pengguna di dalam 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3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913964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4219" y="913964"/>
            <a:ext cx="9404723" cy="94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/>
              <a:t>Halaman </a:t>
            </a:r>
            <a:r>
              <a:rPr lang="id-ID" sz="3200" dirty="0" smtClean="0"/>
              <a:t>Profil Pengguna Website </a:t>
            </a:r>
            <a:r>
              <a:rPr lang="id-ID" sz="3200" dirty="0"/>
              <a:t>Reparasi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32" y="1966364"/>
            <a:ext cx="8604705" cy="4694699"/>
          </a:xfrm>
        </p:spPr>
      </p:pic>
      <p:sp>
        <p:nvSpPr>
          <p:cNvPr id="7" name="Rectangle 6"/>
          <p:cNvSpPr/>
          <p:nvPr/>
        </p:nvSpPr>
        <p:spPr>
          <a:xfrm>
            <a:off x="9613338" y="1966365"/>
            <a:ext cx="1836892" cy="47095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Halaman profil pengguna diuat agar pengguna dapat merubah atau mengedit profilnya.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5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913964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4219" y="913964"/>
            <a:ext cx="9404723" cy="94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Halaman </a:t>
            </a:r>
            <a:r>
              <a:rPr lang="id-ID" sz="4000" dirty="0" smtClean="0"/>
              <a:t>Ubah Website </a:t>
            </a:r>
            <a:r>
              <a:rPr lang="id-ID" sz="4000" dirty="0"/>
              <a:t>Reparasi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9613338" y="1966365"/>
            <a:ext cx="1836892" cy="47095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Halaman ini dibuat agar pengguna dapat mengubah biodata atau kontak.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27" y="1966365"/>
            <a:ext cx="8668429" cy="4720432"/>
          </a:xfrm>
        </p:spPr>
      </p:pic>
    </p:spTree>
    <p:extLst>
      <p:ext uri="{BB962C8B-B14F-4D97-AF65-F5344CB8AC3E}">
        <p14:creationId xmlns:p14="http://schemas.microsoft.com/office/powerpoint/2010/main" val="408635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432" y="3004364"/>
            <a:ext cx="9169528" cy="1365505"/>
          </a:xfrm>
        </p:spPr>
        <p:txBody>
          <a:bodyPr/>
          <a:lstStyle/>
          <a:p>
            <a:pPr algn="ctr"/>
            <a:r>
              <a:rPr lang="id-ID" sz="9600" dirty="0" smtClean="0"/>
              <a:t>TERIMA KASIH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33276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098" y="2468072"/>
            <a:ext cx="11791544" cy="1755970"/>
          </a:xfrm>
        </p:spPr>
        <p:txBody>
          <a:bodyPr/>
          <a:lstStyle/>
          <a:p>
            <a:pPr algn="ctr"/>
            <a:r>
              <a:rPr lang="id-ID" sz="4800" dirty="0" smtClean="0"/>
              <a:t>Halaman dan Class website Reparasi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id-ID" sz="4800" dirty="0" smtClean="0"/>
              <a:t>SEBELUM LOGIN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6473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913964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40" y="1923165"/>
            <a:ext cx="8623754" cy="4655659"/>
          </a:xfrm>
        </p:spPr>
      </p:pic>
      <p:sp>
        <p:nvSpPr>
          <p:cNvPr id="5" name="Rectangle 4"/>
          <p:cNvSpPr/>
          <p:nvPr/>
        </p:nvSpPr>
        <p:spPr>
          <a:xfrm>
            <a:off x="882032" y="913964"/>
            <a:ext cx="9396911" cy="94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/>
              <a:t>Halaman </a:t>
            </a:r>
            <a:r>
              <a:rPr lang="id-ID" sz="3200" dirty="0" smtClean="0"/>
              <a:t>Utama (index) Website </a:t>
            </a:r>
            <a:r>
              <a:rPr lang="id-ID" sz="3200" dirty="0"/>
              <a:t>Reparasi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9556694" y="1923336"/>
            <a:ext cx="1793795" cy="463673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Tampilan Halaman utama sebelum login.</a:t>
            </a:r>
          </a:p>
          <a:p>
            <a:pPr algn="ctr"/>
            <a:r>
              <a:rPr lang="id-ID" dirty="0" smtClean="0"/>
              <a:t>Dapat dilihat di 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77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913964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4219" y="913964"/>
            <a:ext cx="9404723" cy="94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400" dirty="0" smtClean="0"/>
              <a:t>Class Layanan Website </a:t>
            </a:r>
            <a:r>
              <a:rPr lang="id-ID" sz="4400" dirty="0"/>
              <a:t>Reparasi</a:t>
            </a:r>
            <a:endParaRPr lang="en-US" sz="4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19" y="1963624"/>
            <a:ext cx="8528726" cy="4688027"/>
          </a:xfrm>
        </p:spPr>
      </p:pic>
      <p:sp>
        <p:nvSpPr>
          <p:cNvPr id="7" name="Rectangle 6"/>
          <p:cNvSpPr/>
          <p:nvPr/>
        </p:nvSpPr>
        <p:spPr>
          <a:xfrm>
            <a:off x="9467681" y="1958273"/>
            <a:ext cx="1893537" cy="466910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Class Layanan dibuat didalam form yang sama yaitu 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0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913964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4219" y="913964"/>
            <a:ext cx="9404723" cy="94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dirty="0" smtClean="0"/>
              <a:t>Class Fitur Website </a:t>
            </a:r>
            <a:r>
              <a:rPr lang="id-ID" sz="4800" dirty="0"/>
              <a:t>Reparasi</a:t>
            </a:r>
            <a:endParaRPr lang="en-US" sz="4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21" y="1949744"/>
            <a:ext cx="8608049" cy="4726185"/>
          </a:xfrm>
        </p:spPr>
      </p:pic>
      <p:sp>
        <p:nvSpPr>
          <p:cNvPr id="7" name="Rectangle 6"/>
          <p:cNvSpPr/>
          <p:nvPr/>
        </p:nvSpPr>
        <p:spPr>
          <a:xfrm>
            <a:off x="9564786" y="1942089"/>
            <a:ext cx="1836892" cy="47095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Class </a:t>
            </a:r>
            <a:r>
              <a:rPr lang="id-ID" dirty="0" smtClean="0"/>
              <a:t>Fitur </a:t>
            </a:r>
            <a:r>
              <a:rPr lang="id-ID" dirty="0"/>
              <a:t>dibuat didalam form yang </a:t>
            </a:r>
            <a:r>
              <a:rPr lang="id-ID" dirty="0" smtClean="0"/>
              <a:t>sama dengan class lain-nya </a:t>
            </a:r>
            <a:r>
              <a:rPr lang="id-ID" dirty="0"/>
              <a:t>yaitu index.html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42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913964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4219" y="913964"/>
            <a:ext cx="9404723" cy="94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400" dirty="0" smtClean="0"/>
              <a:t>Class Testimoni Website </a:t>
            </a:r>
            <a:r>
              <a:rPr lang="id-ID" sz="4400" dirty="0"/>
              <a:t>Reparasi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21" y="1902936"/>
            <a:ext cx="8747210" cy="4745099"/>
          </a:xfrm>
        </p:spPr>
      </p:pic>
      <p:sp>
        <p:nvSpPr>
          <p:cNvPr id="7" name="Rectangle 6"/>
          <p:cNvSpPr/>
          <p:nvPr/>
        </p:nvSpPr>
        <p:spPr>
          <a:xfrm>
            <a:off x="9694540" y="1902936"/>
            <a:ext cx="1836892" cy="47095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Class </a:t>
            </a:r>
            <a:r>
              <a:rPr lang="id-ID" dirty="0" smtClean="0"/>
              <a:t>Testimonial </a:t>
            </a:r>
            <a:r>
              <a:rPr lang="id-ID" dirty="0"/>
              <a:t>dibuat didalam form yang </a:t>
            </a:r>
            <a:r>
              <a:rPr lang="id-ID" dirty="0" smtClean="0"/>
              <a:t>sama dengan class lain-nya </a:t>
            </a:r>
            <a:r>
              <a:rPr lang="id-ID" dirty="0"/>
              <a:t>yaitu index.html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45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913964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4219" y="913964"/>
            <a:ext cx="9404723" cy="94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dirty="0" smtClean="0"/>
              <a:t>Class About Website </a:t>
            </a:r>
            <a:r>
              <a:rPr lang="id-ID" sz="4800" dirty="0"/>
              <a:t>Reparasi</a:t>
            </a:r>
            <a:endParaRPr lang="en-US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5" y="1920391"/>
            <a:ext cx="8687491" cy="4712704"/>
          </a:xfrm>
        </p:spPr>
      </p:pic>
      <p:sp>
        <p:nvSpPr>
          <p:cNvPr id="7" name="Rectangle 6"/>
          <p:cNvSpPr/>
          <p:nvPr/>
        </p:nvSpPr>
        <p:spPr>
          <a:xfrm>
            <a:off x="9645708" y="1920390"/>
            <a:ext cx="1836892" cy="47095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Class </a:t>
            </a:r>
            <a:r>
              <a:rPr lang="id-ID" dirty="0" smtClean="0"/>
              <a:t>About </a:t>
            </a:r>
            <a:r>
              <a:rPr lang="id-ID" dirty="0"/>
              <a:t>dibuat didalam form yang </a:t>
            </a:r>
            <a:r>
              <a:rPr lang="id-ID" dirty="0" smtClean="0"/>
              <a:t>sama dengan class lain-nya </a:t>
            </a:r>
            <a:r>
              <a:rPr lang="id-ID" dirty="0"/>
              <a:t>yaitu index.html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4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913964"/>
            <a:ext cx="9404723" cy="14005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4219" y="899572"/>
            <a:ext cx="9404723" cy="94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 smtClean="0"/>
              <a:t>Class Footer Website </a:t>
            </a:r>
            <a:r>
              <a:rPr lang="id-ID" sz="4000" dirty="0"/>
              <a:t>Reparasi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19" y="1925469"/>
            <a:ext cx="8722935" cy="4721506"/>
          </a:xfrm>
        </p:spPr>
      </p:pic>
      <p:sp>
        <p:nvSpPr>
          <p:cNvPr id="7" name="Rectangle 6"/>
          <p:cNvSpPr/>
          <p:nvPr/>
        </p:nvSpPr>
        <p:spPr>
          <a:xfrm>
            <a:off x="9645706" y="1925468"/>
            <a:ext cx="1836892" cy="47095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Class </a:t>
            </a:r>
            <a:r>
              <a:rPr lang="id-ID" dirty="0" smtClean="0"/>
              <a:t>Footer </a:t>
            </a:r>
            <a:r>
              <a:rPr lang="id-ID" dirty="0"/>
              <a:t>dibuat didalam form yang </a:t>
            </a:r>
            <a:r>
              <a:rPr lang="id-ID" dirty="0" smtClean="0"/>
              <a:t>sama dengan class lain-nya </a:t>
            </a:r>
            <a:r>
              <a:rPr lang="id-ID" dirty="0"/>
              <a:t>yaitu index.html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1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224</TotalTime>
  <Words>483</Words>
  <Application>Microsoft Office PowerPoint</Application>
  <PresentationFormat>Widescreen</PresentationFormat>
  <Paragraphs>60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Wingdings 3</vt:lpstr>
      <vt:lpstr>Ion</vt:lpstr>
      <vt:lpstr>Final Projek Pemrograman Web</vt:lpstr>
      <vt:lpstr>Kelompok :</vt:lpstr>
      <vt:lpstr>Halaman dan Class website Reparasi SEBELUM LOGIN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Halaman dan Class website Reparasi SESUDAH LOGIN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Projek Pemrograman Web</dc:title>
  <dc:creator>Windows 10</dc:creator>
  <cp:lastModifiedBy>Windows 10</cp:lastModifiedBy>
  <cp:revision>18</cp:revision>
  <dcterms:created xsi:type="dcterms:W3CDTF">2018-07-07T08:47:34Z</dcterms:created>
  <dcterms:modified xsi:type="dcterms:W3CDTF">2018-07-07T12:32:04Z</dcterms:modified>
</cp:coreProperties>
</file>